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30"/>
  </p:handoutMasterIdLst>
  <p:sldIdLst>
    <p:sldId id="256" r:id="rId2"/>
    <p:sldId id="283" r:id="rId3"/>
    <p:sldId id="289" r:id="rId4"/>
    <p:sldId id="264" r:id="rId5"/>
    <p:sldId id="288" r:id="rId6"/>
    <p:sldId id="258" r:id="rId7"/>
    <p:sldId id="300" r:id="rId8"/>
    <p:sldId id="287" r:id="rId9"/>
    <p:sldId id="301" r:id="rId10"/>
    <p:sldId id="262" r:id="rId11"/>
    <p:sldId id="306" r:id="rId12"/>
    <p:sldId id="266" r:id="rId13"/>
    <p:sldId id="302" r:id="rId14"/>
    <p:sldId id="268" r:id="rId15"/>
    <p:sldId id="303" r:id="rId16"/>
    <p:sldId id="280" r:id="rId17"/>
    <p:sldId id="304" r:id="rId18"/>
    <p:sldId id="270" r:id="rId19"/>
    <p:sldId id="305" r:id="rId20"/>
    <p:sldId id="272" r:id="rId21"/>
    <p:sldId id="294" r:id="rId22"/>
    <p:sldId id="276" r:id="rId23"/>
    <p:sldId id="295" r:id="rId24"/>
    <p:sldId id="278" r:id="rId25"/>
    <p:sldId id="298" r:id="rId26"/>
    <p:sldId id="297" r:id="rId27"/>
    <p:sldId id="277" r:id="rId28"/>
    <p:sldId id="299" r:id="rId29"/>
  </p:sldIdLst>
  <p:sldSz cx="9144000" cy="6858000" type="screen4x3"/>
  <p:notesSz cx="673576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FEDA7-D534-42AE-B0C4-7C51DE65FE7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EA77-FA54-4D1F-9B48-36CF832CC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8E755-9228-4FEF-8F65-7927987FDD8B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6B3BC-2099-44A2-9400-54A019999F0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483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25659-0250-4F24-B77E-9B4D3A271D53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AF03D-A555-416B-8A2E-C4F77DC8079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773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0B6EE-6DD4-4E8B-8AAE-730B1F8F6109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6F74-8126-491B-ABEA-F80F1F659D5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26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4C094-C5AF-467E-92F3-4CC47DE5E4D6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CF8CA-8211-4BCA-B8CD-231E7F68F0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17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E76D5-24E9-49C8-9A3E-4A2511EB127A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D5DA2-70F6-43C8-8DB5-CFE05E23EBB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474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2887-40EF-4846-9E48-97AA9AC950F1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7CC54-D42E-425E-B013-8356775333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21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D115B-B0CA-4401-844A-93CA4F288EE6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9BBA3-79FD-4921-8E97-006468CC4D6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9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67CE7-9E33-41CF-9AD9-E8523D8894E7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65544-FE64-4866-814E-4FE8EA6CC2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17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8C202-7135-44F1-980C-706D698FC94F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7704-0C16-4742-8908-CA0A8CA7CC1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32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AD0ED-F51F-46F4-9437-CB77E6469BFB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7369B-65DF-4F2A-B8DE-57392FB1FC5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44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6FCFF-1FCF-4F00-B3F7-0D732178052E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54525-7C42-4F52-BC90-E14A85A48FB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48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A2EB1E-8448-4796-9260-6920624F469B}" type="datetimeFigureOut">
              <a:rPr lang="ja-JP" altLang="en-US" smtClean="0"/>
              <a:pPr>
                <a:defRPr/>
              </a:pPr>
              <a:t>2016/3/1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9E60B7-9DB8-44FC-B010-7027BAF6202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4819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sz="6600" smtClean="0">
                <a:latin typeface="Calibri" pitchFamily="34" charset="0"/>
                <a:cs typeface="Trebuchet MS" pitchFamily="34" charset="0"/>
              </a:rPr>
              <a:t>What Is </a:t>
            </a:r>
            <a:r>
              <a:rPr lang="en-US" altLang="ja-JP" sz="6600" smtClean="0">
                <a:solidFill>
                  <a:srgbClr val="FFFF00"/>
                </a:solidFill>
                <a:latin typeface="Calibri" pitchFamily="34" charset="0"/>
                <a:cs typeface="Trebuchet MS" pitchFamily="34" charset="0"/>
              </a:rPr>
              <a:t>Your Job</a:t>
            </a:r>
            <a:r>
              <a:rPr lang="en-US" altLang="ja-JP" sz="6600" smtClean="0">
                <a:latin typeface="Calibri" pitchFamily="34" charset="0"/>
                <a:cs typeface="Trebuchet MS" pitchFamily="34" charset="0"/>
              </a:rPr>
              <a:t>?</a:t>
            </a:r>
            <a:endParaRPr lang="ja-JP" altLang="en-US" sz="6600" smtClean="0">
              <a:latin typeface="Calibri" pitchFamily="34" charset="0"/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1009650" y="15673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9220" name="テキスト ボックス 4"/>
          <p:cNvSpPr txBox="1">
            <a:spLocks noChangeArrowheads="1"/>
          </p:cNvSpPr>
          <p:nvPr/>
        </p:nvSpPr>
        <p:spPr bwMode="auto">
          <a:xfrm>
            <a:off x="2362200" y="5680363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rite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r.</a:t>
            </a:r>
            <a:endParaRPr lang="en-US" altLang="ja-JP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2052" name="Picture 4" descr="File:Mary Pickford-de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863" y="1143000"/>
            <a:ext cx="4486275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1009650" y="15673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>
                <a:latin typeface="Calibri" pitchFamily="34" charset="0"/>
                <a:cs typeface="Trebuchet MS" pitchFamily="34" charset="0"/>
              </a:rPr>
              <a:t>What does a writer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9220" name="テキスト ボックス 4"/>
          <p:cNvSpPr txBox="1">
            <a:spLocks noChangeArrowheads="1"/>
          </p:cNvSpPr>
          <p:nvPr/>
        </p:nvSpPr>
        <p:spPr bwMode="auto">
          <a:xfrm>
            <a:off x="3390900" y="5680363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rite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ja-JP" altLang="en-US" sz="6000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2052" name="Picture 4" descr="File:Mary Pickford-des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863" y="1143000"/>
            <a:ext cx="4486275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3316" name="テキスト ボックス 4"/>
          <p:cNvSpPr txBox="1">
            <a:spLocks noChangeArrowheads="1"/>
          </p:cNvSpPr>
          <p:nvPr/>
        </p:nvSpPr>
        <p:spPr bwMode="auto">
          <a:xfrm>
            <a:off x="2057400" y="5486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54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54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firefight</a:t>
            </a:r>
            <a:r>
              <a:rPr lang="en-US" altLang="ja-JP" sz="54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er.</a:t>
            </a:r>
          </a:p>
        </p:txBody>
      </p:sp>
      <p:pic>
        <p:nvPicPr>
          <p:cNvPr id="4098" name="Picture 2" descr="File:Japanese firefigh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8875" y="1444336"/>
            <a:ext cx="4286250" cy="40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</a:t>
            </a:r>
            <a:br>
              <a:rPr lang="en-US" altLang="ja-JP" sz="5400" dirty="0" smtClean="0">
                <a:latin typeface="Calibri" pitchFamily="34" charset="0"/>
                <a:cs typeface="Trebuchet MS" pitchFamily="34" charset="0"/>
              </a:rPr>
            </a:br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firefighter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3316" name="テキスト ボックス 4"/>
          <p:cNvSpPr txBox="1">
            <a:spLocks noChangeArrowheads="1"/>
          </p:cNvSpPr>
          <p:nvPr/>
        </p:nvSpPr>
        <p:spPr bwMode="auto">
          <a:xfrm>
            <a:off x="2057400" y="57150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54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54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firefight</a:t>
            </a:r>
            <a:r>
              <a:rPr lang="en-US" altLang="ja-JP" sz="54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altLang="ja-JP" sz="54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098" name="Picture 2" descr="File:Japanese firefigh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8875" y="1737013"/>
            <a:ext cx="4286250" cy="40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5364" name="テキスト ボックス 6"/>
          <p:cNvSpPr txBox="1">
            <a:spLocks noChangeArrowheads="1"/>
          </p:cNvSpPr>
          <p:nvPr/>
        </p:nvSpPr>
        <p:spPr bwMode="auto">
          <a:xfrm>
            <a:off x="2438400" y="5638800"/>
            <a:ext cx="426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fish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er.</a:t>
            </a:r>
          </a:p>
        </p:txBody>
      </p:sp>
      <p:pic>
        <p:nvPicPr>
          <p:cNvPr id="5" name="Picture 2" descr="File:Pesquep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8875" y="1330036"/>
            <a:ext cx="4286250" cy="43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fisher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5364" name="テキスト ボックス 6"/>
          <p:cNvSpPr txBox="1">
            <a:spLocks noChangeArrowheads="1"/>
          </p:cNvSpPr>
          <p:nvPr/>
        </p:nvSpPr>
        <p:spPr bwMode="auto">
          <a:xfrm>
            <a:off x="2438400" y="5638800"/>
            <a:ext cx="426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fish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altLang="ja-JP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5" name="Picture 2" descr="File:Pesquep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1260763"/>
            <a:ext cx="4286250" cy="43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765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0" y="55626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I am a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s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ing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er.</a:t>
            </a:r>
          </a:p>
        </p:txBody>
      </p:sp>
      <p:pic>
        <p:nvPicPr>
          <p:cNvPr id="8194" name="Picture 2" descr="File:HeatherMas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0763" y="1260763"/>
            <a:ext cx="4562475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singer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765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0" y="55626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I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s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ing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8194" name="Picture 2" descr="File:HeatherMas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0763" y="1260763"/>
            <a:ext cx="4562475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>
                <a:cs typeface="Trebuchet MS" pitchFamily="34" charset="0"/>
              </a:rPr>
              <a:t>What </a:t>
            </a:r>
            <a:r>
              <a:rPr lang="en-US" altLang="ja-JP" sz="5400" dirty="0" smtClean="0">
                <a:cs typeface="Trebuchet MS" pitchFamily="34" charset="0"/>
              </a:rPr>
              <a:t>is your job?</a:t>
            </a:r>
            <a:endParaRPr lang="ja-JP" altLang="en-US" sz="5400" dirty="0" smtClean="0">
              <a:cs typeface="Trebuchet MS" pitchFamily="34" charset="0"/>
            </a:endParaRPr>
          </a:p>
        </p:txBody>
      </p:sp>
      <p:sp>
        <p:nvSpPr>
          <p:cNvPr id="17412" name="テキスト ボックス 4"/>
          <p:cNvSpPr txBox="1">
            <a:spLocks noChangeArrowheads="1"/>
          </p:cNvSpPr>
          <p:nvPr/>
        </p:nvSpPr>
        <p:spPr bwMode="auto">
          <a:xfrm>
            <a:off x="2019300" y="5562600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t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each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er.</a:t>
            </a:r>
          </a:p>
        </p:txBody>
      </p:sp>
      <p:pic>
        <p:nvPicPr>
          <p:cNvPr id="1026" name="Picture 2" descr="File:Student teacher in Ch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1625479"/>
            <a:ext cx="5508000" cy="39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7124700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dirty="0">
                <a:cs typeface="Trebuchet MS" pitchFamily="34" charset="0"/>
              </a:rPr>
              <a:t>What does </a:t>
            </a:r>
            <a:br>
              <a:rPr lang="en-US" altLang="ja-JP" sz="5400" dirty="0">
                <a:cs typeface="Trebuchet MS" pitchFamily="34" charset="0"/>
              </a:rPr>
            </a:br>
            <a:r>
              <a:rPr lang="en-US" altLang="ja-JP" sz="5400" dirty="0">
                <a:cs typeface="Trebuchet MS" pitchFamily="34" charset="0"/>
              </a:rPr>
              <a:t>a teacher do?</a:t>
            </a:r>
            <a:endParaRPr lang="ja-JP" altLang="en-US" sz="5400" dirty="0" smtClean="0">
              <a:cs typeface="Trebuchet MS" pitchFamily="34" charset="0"/>
            </a:endParaRPr>
          </a:p>
        </p:txBody>
      </p:sp>
      <p:sp>
        <p:nvSpPr>
          <p:cNvPr id="17412" name="テキスト ボックス 4"/>
          <p:cNvSpPr txBox="1">
            <a:spLocks noChangeArrowheads="1"/>
          </p:cNvSpPr>
          <p:nvPr/>
        </p:nvSpPr>
        <p:spPr bwMode="auto">
          <a:xfrm>
            <a:off x="2019300" y="5682794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t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each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altLang="ja-JP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5" name="Picture 2" descr="File:Student teacher in Ch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8000" y="1828800"/>
            <a:ext cx="5508000" cy="39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2532" name="AutoShape 8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2533" name="AutoShape 10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2534" name="AutoShape 12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3238500" y="4486275"/>
            <a:ext cx="2667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an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a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ct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ress.</a:t>
            </a:r>
            <a:endParaRPr lang="en-US" altLang="ja-JP" sz="6000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9460" name="テキスト ボックス 6"/>
          <p:cNvSpPr txBox="1">
            <a:spLocks noChangeArrowheads="1"/>
          </p:cNvSpPr>
          <p:nvPr/>
        </p:nvSpPr>
        <p:spPr bwMode="auto">
          <a:xfrm>
            <a:off x="2362200" y="5562600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un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ner.</a:t>
            </a:r>
            <a:r>
              <a:rPr lang="en-US" altLang="ja-JP" sz="5400" dirty="0">
                <a:latin typeface="Calibri" pitchFamily="34" charset="0"/>
                <a:ea typeface="ＭＳ Ｐゴシック" charset="-128"/>
              </a:rPr>
              <a:t> </a:t>
            </a:r>
          </a:p>
        </p:txBody>
      </p:sp>
      <p:pic>
        <p:nvPicPr>
          <p:cNvPr id="15362" name="Picture 2" descr="File:Semi de Paris 2008 (230495733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0000" y="1316182"/>
            <a:ext cx="3024000" cy="43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1009650" y="364548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runner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9460" name="テキスト ボックス 6"/>
          <p:cNvSpPr txBox="1">
            <a:spLocks noChangeArrowheads="1"/>
          </p:cNvSpPr>
          <p:nvPr/>
        </p:nvSpPr>
        <p:spPr bwMode="auto">
          <a:xfrm>
            <a:off x="2362200" y="5514109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un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r>
              <a:rPr lang="en-US" altLang="ja-JP" sz="5400" dirty="0">
                <a:latin typeface="Calibri" pitchFamily="34" charset="0"/>
                <a:ea typeface="ＭＳ Ｐゴシック" charset="-128"/>
              </a:rPr>
              <a:t> </a:t>
            </a:r>
          </a:p>
        </p:txBody>
      </p:sp>
      <p:pic>
        <p:nvPicPr>
          <p:cNvPr id="7" name="Picture 2" descr="File:Semi de Paris 2008 (230495733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0000" y="1239982"/>
            <a:ext cx="3024000" cy="43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1009650" y="288348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3556" name="テキスト ボックス 6"/>
          <p:cNvSpPr txBox="1">
            <a:spLocks noChangeArrowheads="1"/>
          </p:cNvSpPr>
          <p:nvPr/>
        </p:nvSpPr>
        <p:spPr bwMode="auto">
          <a:xfrm>
            <a:off x="1295400" y="5550116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p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hotograph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er.</a:t>
            </a:r>
          </a:p>
        </p:txBody>
      </p:sp>
      <p:pic>
        <p:nvPicPr>
          <p:cNvPr id="6" name="Picture 2" descr="File:NikonInA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2000" y="1447800"/>
            <a:ext cx="5940000" cy="39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7124700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photographer do 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3556" name="テキスト ボックス 6"/>
          <p:cNvSpPr txBox="1">
            <a:spLocks noChangeArrowheads="1"/>
          </p:cNvSpPr>
          <p:nvPr/>
        </p:nvSpPr>
        <p:spPr bwMode="auto">
          <a:xfrm>
            <a:off x="1562100" y="5694001"/>
            <a:ext cx="6019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take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p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hotograph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s.</a:t>
            </a:r>
          </a:p>
        </p:txBody>
      </p:sp>
      <p:pic>
        <p:nvPicPr>
          <p:cNvPr id="7" name="Picture 2" descr="File:NikonInA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2000" y="1752600"/>
            <a:ext cx="5940000" cy="39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560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650" y="4724400"/>
            <a:ext cx="7124700" cy="1668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I am a baseball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p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lay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er.</a:t>
            </a:r>
            <a:endParaRPr lang="ja-JP" altLang="en-US" sz="60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What does a </a:t>
            </a:r>
            <a:br>
              <a:rPr lang="en-US" altLang="ja-JP" sz="5400" smtClean="0">
                <a:latin typeface="Calibri" pitchFamily="34" charset="0"/>
                <a:cs typeface="Trebuchet MS" pitchFamily="34" charset="0"/>
              </a:rPr>
            </a:br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baseball player do?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560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0600" y="4572000"/>
            <a:ext cx="7124700" cy="1295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I 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p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lay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 baseball. </a:t>
            </a:r>
            <a:endParaRPr lang="ja-JP" altLang="en-US" sz="60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I am a…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0200" y="4724400"/>
            <a:ext cx="6534150" cy="1668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basketball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p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lay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er.</a:t>
            </a:r>
            <a:endParaRPr lang="ja-JP" altLang="en-US" sz="60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I am a…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4724400"/>
            <a:ext cx="7067550" cy="16684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soccer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</a:rPr>
              <a:t>p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</a:rPr>
              <a:t>lay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</a:rPr>
              <a:t>er.</a:t>
            </a:r>
            <a:endParaRPr lang="ja-JP" altLang="en-US" sz="60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Resources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Jelijs</a:t>
            </a:r>
            <a:r>
              <a:rPr lang="en-US" dirty="0" smtClean="0"/>
              <a:t>, </a:t>
            </a:r>
            <a:r>
              <a:rPr lang="en-US" dirty="0" err="1" smtClean="0"/>
              <a:t>Michiel</a:t>
            </a:r>
            <a:r>
              <a:rPr lang="en-US" dirty="0" smtClean="0"/>
              <a:t>. Backstroke </a:t>
            </a:r>
            <a:r>
              <a:rPr lang="en-US" dirty="0"/>
              <a:t>start at 2008 </a:t>
            </a:r>
            <a:r>
              <a:rPr lang="en-US" dirty="0" smtClean="0"/>
              <a:t>EC. https:// commons.wikimedia.org/wiki/</a:t>
            </a:r>
            <a:r>
              <a:rPr lang="en-US" dirty="0" err="1" smtClean="0"/>
              <a:t>Category:Competitive_swimming</a:t>
            </a:r>
            <a:r>
              <a:rPr lang="en-US" dirty="0"/>
              <a:t>#/media/File:Backstroke_start_at_2008_EC.jpg</a:t>
            </a:r>
          </a:p>
          <a:p>
            <a:r>
              <a:rPr lang="en-US" dirty="0" smtClean="0"/>
              <a:t>Antes, John Paul. </a:t>
            </a:r>
            <a:r>
              <a:rPr lang="en-US" dirty="0"/>
              <a:t>Sumo </a:t>
            </a:r>
            <a:r>
              <a:rPr lang="en-US" dirty="0" smtClean="0"/>
              <a:t>Wrestling. https</a:t>
            </a:r>
            <a:r>
              <a:rPr lang="en-US" dirty="0"/>
              <a:t>://</a:t>
            </a:r>
            <a:r>
              <a:rPr lang="en-US" dirty="0" smtClean="0"/>
              <a:t>commons. wikimedia.org/wiki/</a:t>
            </a:r>
            <a:r>
              <a:rPr lang="en-US" dirty="0" err="1" smtClean="0"/>
              <a:t>File:Sumo_Wrestling.jpg</a:t>
            </a:r>
            <a:endParaRPr lang="en-US" dirty="0" smtClean="0"/>
          </a:p>
          <a:p>
            <a:r>
              <a:rPr lang="en-US" dirty="0" err="1" smtClean="0"/>
              <a:t>Tokino</a:t>
            </a:r>
            <a:r>
              <a:rPr lang="en-US" dirty="0"/>
              <a:t>. Japanese </a:t>
            </a:r>
            <a:r>
              <a:rPr lang="en-US" dirty="0" smtClean="0"/>
              <a:t>firefighter. http</a:t>
            </a:r>
            <a:r>
              <a:rPr lang="en-US" dirty="0"/>
              <a:t>://</a:t>
            </a:r>
            <a:r>
              <a:rPr lang="en-US" dirty="0" smtClean="0"/>
              <a:t>commons.wikimedia. org /wiki/</a:t>
            </a:r>
            <a:r>
              <a:rPr lang="en-US" dirty="0" err="1" smtClean="0"/>
              <a:t>File:Japanese_firefighter.jpg</a:t>
            </a:r>
            <a:endParaRPr lang="en-US" dirty="0" smtClean="0"/>
          </a:p>
          <a:p>
            <a:r>
              <a:rPr lang="en-US" dirty="0" err="1" smtClean="0"/>
              <a:t>Magiccity</a:t>
            </a:r>
            <a:r>
              <a:rPr lang="en-US" dirty="0" smtClean="0"/>
              <a:t>. </a:t>
            </a:r>
            <a:r>
              <a:rPr lang="en-US" dirty="0" err="1" smtClean="0"/>
              <a:t>Pesquepag</a:t>
            </a:r>
            <a:r>
              <a:rPr lang="en-US" dirty="0"/>
              <a:t>. http://commons.wikimedia.org</a:t>
            </a:r>
            <a:r>
              <a:rPr lang="en-US" dirty="0" smtClean="0"/>
              <a:t>/ wiki/</a:t>
            </a:r>
            <a:r>
              <a:rPr lang="en-US" dirty="0" err="1" smtClean="0"/>
              <a:t>File:Pesquepag.jpg</a:t>
            </a:r>
            <a:endParaRPr lang="en-US" dirty="0" smtClean="0"/>
          </a:p>
          <a:p>
            <a:r>
              <a:rPr lang="en-US" dirty="0" smtClean="0"/>
              <a:t>Smith, Richard E. </a:t>
            </a:r>
            <a:r>
              <a:rPr lang="en-US" dirty="0" err="1" smtClean="0"/>
              <a:t>HeatherMasse</a:t>
            </a:r>
            <a:r>
              <a:rPr lang="en-US" dirty="0"/>
              <a:t>. https://commons</a:t>
            </a:r>
            <a:r>
              <a:rPr lang="en-US" dirty="0" smtClean="0"/>
              <a:t>. wikimedia.org/wiki/</a:t>
            </a:r>
            <a:r>
              <a:rPr lang="en-US" dirty="0" err="1" smtClean="0"/>
              <a:t>File:HeatherMasse.jpg</a:t>
            </a:r>
            <a:endParaRPr lang="en-US" dirty="0" smtClean="0"/>
          </a:p>
          <a:p>
            <a:r>
              <a:rPr lang="en-US" dirty="0" err="1" smtClean="0"/>
              <a:t>Adrignola</a:t>
            </a:r>
            <a:r>
              <a:rPr lang="en-US" dirty="0" smtClean="0"/>
              <a:t>. Student Teacher </a:t>
            </a:r>
            <a:r>
              <a:rPr lang="en-US" dirty="0"/>
              <a:t>in China. http://</a:t>
            </a:r>
            <a:r>
              <a:rPr lang="en-US" dirty="0" smtClean="0"/>
              <a:t>commons. wikimedia.org/wiki/</a:t>
            </a:r>
            <a:r>
              <a:rPr lang="en-US" dirty="0" err="1" smtClean="0"/>
              <a:t>File:Student_teacher_in_China.jpg</a:t>
            </a:r>
            <a:endParaRPr lang="en-US" dirty="0" smtClean="0"/>
          </a:p>
          <a:p>
            <a:r>
              <a:rPr lang="en-US" dirty="0" smtClean="0"/>
              <a:t>Library of Congress. Mary </a:t>
            </a:r>
            <a:r>
              <a:rPr lang="en-US" dirty="0"/>
              <a:t>Pickford writing at a desk. http://loc.gov/pictures/resource/ppmsca.18840/</a:t>
            </a:r>
          </a:p>
        </p:txBody>
      </p:sp>
    </p:spTree>
    <p:extLst>
      <p:ext uri="{BB962C8B-B14F-4D97-AF65-F5344CB8AC3E}">
        <p14:creationId xmlns:p14="http://schemas.microsoft.com/office/powerpoint/2010/main" val="2936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881857" y="676275"/>
            <a:ext cx="7380287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an actress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23556" name="AutoShape 8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3557" name="AutoShape 10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3558" name="AutoShape 12" descr="http://www.gannett-cdn.com/-mm-/4efe6f9847cde258e3f75ca1d384a2938e894cfd/c=0-207-2928-4107&amp;r=537&amp;c=0-0-534-712/local/-/media/USATODAY/USATODAY/2014/03/27/1395962662000-GTY-480899755.jp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3810000" y="47244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a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ct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en-US" altLang="ja-JP" sz="6000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1270" name="テキスト ボックス 6"/>
          <p:cNvSpPr txBox="1">
            <a:spLocks noChangeArrowheads="1"/>
          </p:cNvSpPr>
          <p:nvPr/>
        </p:nvSpPr>
        <p:spPr bwMode="auto">
          <a:xfrm>
            <a:off x="3200400" y="4257675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an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a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ct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What does an actor do?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11270" name="テキスト ボックス 6"/>
          <p:cNvSpPr txBox="1">
            <a:spLocks noChangeArrowheads="1"/>
          </p:cNvSpPr>
          <p:nvPr/>
        </p:nvSpPr>
        <p:spPr bwMode="auto">
          <a:xfrm>
            <a:off x="3285331" y="4572000"/>
            <a:ext cx="2573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a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ct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009650" y="381000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pic>
        <p:nvPicPr>
          <p:cNvPr id="1026" name="Picture 2" descr="File:Backstroke start at 2008 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55" y="1480636"/>
            <a:ext cx="2916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テキスト ボックス 4"/>
          <p:cNvSpPr txBox="1">
            <a:spLocks noChangeArrowheads="1"/>
          </p:cNvSpPr>
          <p:nvPr/>
        </p:nvSpPr>
        <p:spPr bwMode="auto">
          <a:xfrm>
            <a:off x="1981200" y="5334000"/>
            <a:ext cx="518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s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wim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mer.</a:t>
            </a:r>
            <a:endParaRPr lang="ja-JP" altLang="en-US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009650" y="533400"/>
            <a:ext cx="7124700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</a:t>
            </a:r>
            <a:br>
              <a:rPr lang="en-US" altLang="ja-JP" sz="5400" dirty="0" smtClean="0">
                <a:latin typeface="Calibri" pitchFamily="34" charset="0"/>
                <a:cs typeface="Trebuchet MS" pitchFamily="34" charset="0"/>
              </a:rPr>
            </a:br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 swimmer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pic>
        <p:nvPicPr>
          <p:cNvPr id="1026" name="Picture 2" descr="File:Backstroke start at 2008 E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00" y="1828800"/>
            <a:ext cx="2916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テキスト ボックス 4"/>
          <p:cNvSpPr txBox="1">
            <a:spLocks noChangeArrowheads="1"/>
          </p:cNvSpPr>
          <p:nvPr/>
        </p:nvSpPr>
        <p:spPr bwMode="auto">
          <a:xfrm>
            <a:off x="1981200" y="5562600"/>
            <a:ext cx="518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s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wim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ja-JP" altLang="en-US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sz="5400" smtClean="0">
                <a:latin typeface="Calibri" pitchFamily="34" charset="0"/>
                <a:cs typeface="Trebuchet MS" pitchFamily="34" charset="0"/>
              </a:rPr>
              <a:t>What is your job?</a:t>
            </a:r>
            <a:endParaRPr lang="ja-JP" altLang="en-US" sz="540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6150" name="テキスト ボックス 7"/>
          <p:cNvSpPr txBox="1">
            <a:spLocks noChangeArrowheads="1"/>
          </p:cNvSpPr>
          <p:nvPr/>
        </p:nvSpPr>
        <p:spPr bwMode="auto">
          <a:xfrm>
            <a:off x="1181100" y="5562600"/>
            <a:ext cx="678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am a 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sumo </a:t>
            </a:r>
            <a:r>
              <a:rPr lang="en-US" altLang="ja-JP" sz="6000" b="1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</a:t>
            </a:r>
            <a:r>
              <a:rPr lang="en-US" altLang="ja-JP" sz="60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restle</a:t>
            </a: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r.</a:t>
            </a:r>
            <a:endParaRPr lang="ja-JP" altLang="en-US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2050" name="Picture 2" descr="https://upload.wikimedia.org/wikipedia/commons/b/b8/Sumo_Wrest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0" y="1782449"/>
            <a:ext cx="5688000" cy="37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1009650" y="609600"/>
            <a:ext cx="7124700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What does a </a:t>
            </a:r>
            <a:br>
              <a:rPr lang="en-US" altLang="ja-JP" sz="5400" dirty="0" smtClean="0">
                <a:latin typeface="Calibri" pitchFamily="34" charset="0"/>
                <a:cs typeface="Trebuchet MS" pitchFamily="34" charset="0"/>
              </a:rPr>
            </a:br>
            <a:r>
              <a:rPr lang="en-US" altLang="ja-JP" sz="5400" dirty="0" smtClean="0">
                <a:latin typeface="Calibri" pitchFamily="34" charset="0"/>
                <a:cs typeface="Trebuchet MS" pitchFamily="34" charset="0"/>
              </a:rPr>
              <a:t>sumo wrestler do?</a:t>
            </a:r>
            <a:endParaRPr lang="ja-JP" altLang="en-US" sz="5400" dirty="0" smtClean="0">
              <a:latin typeface="Calibri" pitchFamily="34" charset="0"/>
              <a:cs typeface="Trebuchet MS" pitchFamily="34" charset="0"/>
            </a:endParaRPr>
          </a:p>
        </p:txBody>
      </p:sp>
      <p:sp>
        <p:nvSpPr>
          <p:cNvPr id="6150" name="テキスト ボックス 7"/>
          <p:cNvSpPr txBox="1">
            <a:spLocks noChangeArrowheads="1"/>
          </p:cNvSpPr>
          <p:nvPr/>
        </p:nvSpPr>
        <p:spPr bwMode="auto">
          <a:xfrm>
            <a:off x="1181100" y="5562600"/>
            <a:ext cx="678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6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4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kumimoji="1" sz="1200">
                <a:solidFill>
                  <a:schemeClr val="tx1"/>
                </a:solidFill>
                <a:latin typeface="Verdana" pitchFamily="34" charset="0"/>
                <a:ea typeface="ＭＳ ゴシック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6000" dirty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I 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sumo </a:t>
            </a:r>
            <a:r>
              <a:rPr lang="en-US" altLang="ja-JP" sz="6000" b="1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w</a:t>
            </a:r>
            <a:r>
              <a:rPr lang="en-US" altLang="ja-JP" sz="60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</a:rPr>
              <a:t>restle</a:t>
            </a:r>
            <a:r>
              <a:rPr lang="en-US" altLang="ja-JP" sz="6000" dirty="0" smtClean="0">
                <a:solidFill>
                  <a:srgbClr val="FFFF00"/>
                </a:solidFill>
                <a:latin typeface="Calibri" pitchFamily="34" charset="0"/>
                <a:ea typeface="ＭＳ Ｐゴシック" charset="-128"/>
              </a:rPr>
              <a:t>.</a:t>
            </a:r>
            <a:endParaRPr lang="ja-JP" altLang="en-US" sz="6000" dirty="0">
              <a:solidFill>
                <a:srgbClr val="FFFF00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2050" name="Picture 2" descr="https://upload.wikimedia.org/wikipedia/commons/b/b8/Sumo_Wrest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0" y="1905000"/>
            <a:ext cx="5688000" cy="37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326</Words>
  <Application>Microsoft Office PowerPoint</Application>
  <PresentationFormat>画面に合わせる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What Is Your Job?</vt:lpstr>
      <vt:lpstr>What is your job?</vt:lpstr>
      <vt:lpstr>What does an actress do?</vt:lpstr>
      <vt:lpstr>What is your job?</vt:lpstr>
      <vt:lpstr>What does an actor do?</vt:lpstr>
      <vt:lpstr>What is your job?</vt:lpstr>
      <vt:lpstr>What does a  swimmer do?</vt:lpstr>
      <vt:lpstr>What is your job?</vt:lpstr>
      <vt:lpstr>What does a  sumo wrestler do?</vt:lpstr>
      <vt:lpstr>What is your job?</vt:lpstr>
      <vt:lpstr>What does a writer do?</vt:lpstr>
      <vt:lpstr>What is your job?</vt:lpstr>
      <vt:lpstr>What does a  firefighter do?</vt:lpstr>
      <vt:lpstr>What is your job?</vt:lpstr>
      <vt:lpstr>What does a fisher do?</vt:lpstr>
      <vt:lpstr>What is your job?</vt:lpstr>
      <vt:lpstr>What does a singer do?</vt:lpstr>
      <vt:lpstr>What is your job?</vt:lpstr>
      <vt:lpstr>What does  a teacher do?</vt:lpstr>
      <vt:lpstr>What is your job?</vt:lpstr>
      <vt:lpstr>What does a runner do?</vt:lpstr>
      <vt:lpstr>What is your job?</vt:lpstr>
      <vt:lpstr>What does a photographer do ?</vt:lpstr>
      <vt:lpstr>What is your job?</vt:lpstr>
      <vt:lpstr>What does a  baseball player do?</vt:lpstr>
      <vt:lpstr>I am a…</vt:lpstr>
      <vt:lpstr>I am a…</vt:lpstr>
      <vt:lpstr>Picture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-er</dc:title>
  <dc:creator>神奈川県立総合教育センター</dc:creator>
  <cp:lastModifiedBy>Sophia</cp:lastModifiedBy>
  <cp:revision>97</cp:revision>
  <cp:lastPrinted>2016-02-29T04:08:26Z</cp:lastPrinted>
  <dcterms:created xsi:type="dcterms:W3CDTF">2015-01-06T05:25:24Z</dcterms:created>
  <dcterms:modified xsi:type="dcterms:W3CDTF">2016-03-01T01:01:48Z</dcterms:modified>
</cp:coreProperties>
</file>